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3"/>
  </p:notesMasterIdLst>
  <p:sldIdLst>
    <p:sldId id="259" r:id="rId2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69" autoAdjust="0"/>
  </p:normalViewPr>
  <p:slideViewPr>
    <p:cSldViewPr snapToGrid="0" snapToObjects="1">
      <p:cViewPr>
        <p:scale>
          <a:sx n="76" d="100"/>
          <a:sy n="76" d="100"/>
        </p:scale>
        <p:origin x="-2872" y="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D69B-C949-014B-9ED3-9CC448FBB113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CA01-1AEE-1141-9697-053D13A859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5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80535"/>
            <a:ext cx="5829300" cy="616373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154333"/>
            <a:ext cx="4800600" cy="176106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19/06/27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981201"/>
            <a:ext cx="5829300" cy="3618442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877103"/>
            <a:ext cx="5829300" cy="1634948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19/06/27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71850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1869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2546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311400"/>
            <a:ext cx="3031236" cy="65379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3030141" cy="88053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1" y="2311400"/>
            <a:ext cx="3031331" cy="88053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3196336"/>
            <a:ext cx="3031236" cy="565302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3196337"/>
            <a:ext cx="3031236" cy="56523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6" y="385234"/>
            <a:ext cx="2256235" cy="302683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394406"/>
            <a:ext cx="3746897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6" y="3522134"/>
            <a:ext cx="2256235" cy="532676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30200"/>
            <a:ext cx="4283868" cy="129328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5" y="1651000"/>
            <a:ext cx="4541043" cy="6559286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8392583"/>
            <a:ext cx="4283868" cy="77046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311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1" y="9181395"/>
            <a:ext cx="1564481" cy="52740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0E459B-2FC9-A04C-8DD3-41231E1844F6}" type="datetimeFigureOut">
              <a:rPr kumimoji="1" lang="ja-JP" altLang="en-US" smtClean="0"/>
              <a:t>19/06/27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4" y="9181395"/>
            <a:ext cx="2135981" cy="52740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59" y="9181395"/>
            <a:ext cx="421481" cy="52740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FFBD7A-821B-9247-B755-2FF55A8B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6343320" y="9387999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39" y="9387999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50" y="172973"/>
            <a:ext cx="6285945" cy="566856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学習プリント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2101" y="73982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　　　年　　組　</a:t>
            </a:r>
            <a:r>
              <a:rPr kumimoji="1" lang="ja-JP" altLang="en-US" u="sng" dirty="0" smtClean="0"/>
              <a:t>名前　　　　　　　　</a:t>
            </a:r>
            <a:endParaRPr kumimoji="1" lang="ja-JP" altLang="en-US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010" y="12703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①</a:t>
            </a:r>
            <a:endParaRPr kumimoji="1" lang="ja-JP" altLang="en-US" dirty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61010" y="39671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②</a:t>
            </a:r>
            <a:endParaRPr kumimoji="1" lang="ja-JP" altLang="en-US" dirty="0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600314" y="396710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最近怒ったこと</a:t>
            </a:r>
            <a:r>
              <a:rPr kumimoji="1" lang="ja-JP" altLang="en-US" dirty="0" smtClean="0"/>
              <a:t>　と　かくれた感情　　　　</a:t>
            </a:r>
            <a:endParaRPr kumimoji="1" lang="ja-JP" altLang="en-US" dirty="0"/>
          </a:p>
        </p:txBody>
      </p:sp>
      <p:sp>
        <p:nvSpPr>
          <p:cNvPr id="162" name="Shape 258" descr="Shape 216"/>
          <p:cNvSpPr/>
          <p:nvPr/>
        </p:nvSpPr>
        <p:spPr>
          <a:xfrm>
            <a:off x="285749" y="4407422"/>
            <a:ext cx="4305213" cy="1159637"/>
          </a:xfrm>
          <a:prstGeom prst="rect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4" name="image4.png" descr="Shape 2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45488">
            <a:off x="4812204" y="4462622"/>
            <a:ext cx="1369367" cy="223598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テキスト ボックス 164"/>
          <p:cNvSpPr txBox="1"/>
          <p:nvPr/>
        </p:nvSpPr>
        <p:spPr>
          <a:xfrm>
            <a:off x="4779374" y="39696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心の温度計</a:t>
            </a:r>
            <a:endParaRPr kumimoji="1" lang="ja-JP" altLang="en-US" dirty="0"/>
          </a:p>
        </p:txBody>
      </p:sp>
      <p:pic>
        <p:nvPicPr>
          <p:cNvPr id="166" name="image5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6608" y="4108951"/>
            <a:ext cx="506038" cy="898215"/>
          </a:xfrm>
          <a:prstGeom prst="rect">
            <a:avLst/>
          </a:prstGeom>
          <a:ln>
            <a:noFill/>
            <a:prstDash val="dash"/>
            <a:miter/>
          </a:ln>
        </p:spPr>
      </p:pic>
      <p:pic>
        <p:nvPicPr>
          <p:cNvPr id="170" name="image1.ti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6608" y="6058581"/>
            <a:ext cx="516083" cy="52592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テキスト ボックス 172"/>
          <p:cNvSpPr txBox="1"/>
          <p:nvPr/>
        </p:nvSpPr>
        <p:spPr>
          <a:xfrm>
            <a:off x="90194" y="63994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③</a:t>
            </a:r>
            <a:endParaRPr kumimoji="1" lang="ja-JP" altLang="en-US" dirty="0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00314" y="639943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私たちを怒らせるものの正体</a:t>
            </a: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◯◯</a:t>
            </a:r>
            <a:r>
              <a:rPr kumimoji="1" lang="ja-JP" altLang="en-US" dirty="0" smtClean="0"/>
              <a:t>思考」</a:t>
            </a:r>
            <a:endParaRPr kumimoji="1" lang="ja-JP" altLang="en-US" dirty="0"/>
          </a:p>
        </p:txBody>
      </p:sp>
      <p:pic>
        <p:nvPicPr>
          <p:cNvPr id="176" name="図 175" descr="pose_sugoi_okoru_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60" y="8019973"/>
            <a:ext cx="1130964" cy="1130964"/>
          </a:xfrm>
          <a:prstGeom prst="rect">
            <a:avLst/>
          </a:prstGeom>
        </p:spPr>
      </p:pic>
      <p:sp>
        <p:nvSpPr>
          <p:cNvPr id="182" name="テキスト ボックス 181"/>
          <p:cNvSpPr txBox="1"/>
          <p:nvPr/>
        </p:nvSpPr>
        <p:spPr>
          <a:xfrm>
            <a:off x="708088" y="5720027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/>
                <a:ea typeface="HG丸ｺﾞｼｯｸM-PRO"/>
                <a:cs typeface="HG丸ｺﾞｼｯｸM-PRO"/>
              </a:rPr>
              <a:t>本当に怒るほどのことだった？？</a:t>
            </a:r>
            <a:endParaRPr kumimoji="1" lang="ja-JP" altLang="en-US" sz="16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40830" y="1236907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アイスブレイク「究極の選択」選ぶならどっち！？</a:t>
            </a:r>
            <a:endParaRPr lang="en-US" altLang="ja-JP" dirty="0" smtClean="0"/>
          </a:p>
          <a:p>
            <a:r>
              <a:rPr kumimoji="1" lang="ja-JP" altLang="en-US" dirty="0" smtClean="0"/>
              <a:t>どちらかに</a:t>
            </a:r>
            <a:r>
              <a:rPr kumimoji="1" lang="en-US" altLang="ja-JP" dirty="0" smtClean="0"/>
              <a:t>◯</a:t>
            </a:r>
            <a:r>
              <a:rPr kumimoji="1" lang="ja-JP" altLang="en-US" dirty="0" smtClean="0"/>
              <a:t>をつけて、理由を書きましょう！</a:t>
            </a:r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92477"/>
              </p:ext>
            </p:extLst>
          </p:nvPr>
        </p:nvGraphicFramePr>
        <p:xfrm>
          <a:off x="285749" y="2025198"/>
          <a:ext cx="628594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973"/>
                <a:gridCol w="31429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選択肢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理由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なるなら社長？副社長？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選べるなら昭和？令和？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住むなら田舎？都会？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欲しいのは時間？お金？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角丸四角形 66"/>
          <p:cNvSpPr/>
          <p:nvPr/>
        </p:nvSpPr>
        <p:spPr>
          <a:xfrm>
            <a:off x="336022" y="7633177"/>
            <a:ext cx="5037646" cy="20135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8300" y="69353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④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24528" y="693537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今日の</a:t>
            </a:r>
            <a:r>
              <a:rPr kumimoji="1" lang="ja-JP" altLang="en-US" dirty="0" smtClean="0"/>
              <a:t>感想</a:t>
            </a:r>
            <a:r>
              <a:rPr kumimoji="1" lang="ja-JP" altLang="en-US" dirty="0" smtClean="0"/>
              <a:t>を書きましょう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41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エグゼクティブ.thmx</Template>
  <TotalTime>1613</TotalTime>
  <Words>86</Words>
  <Application>Microsoft Macintosh PowerPoint</Application>
  <PresentationFormat>A4 210x297 mm</PresentationFormat>
  <Paragraphs>19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エグゼクティブ</vt:lpstr>
      <vt:lpstr>学習プリント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学習プリント</dc:title>
  <dc:creator>坂崎 崇正</dc:creator>
  <cp:lastModifiedBy>坂崎 崇正</cp:lastModifiedBy>
  <cp:revision>19</cp:revision>
  <dcterms:created xsi:type="dcterms:W3CDTF">2018-01-31T03:04:00Z</dcterms:created>
  <dcterms:modified xsi:type="dcterms:W3CDTF">2019-06-27T02:02:28Z</dcterms:modified>
</cp:coreProperties>
</file>