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4"/>
  </p:notesMasterIdLst>
  <p:sldIdLst>
    <p:sldId id="259" r:id="rId2"/>
    <p:sldId id="260" r:id="rId3"/>
  </p:sldIdLst>
  <p:sldSz cx="6858000" cy="9906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69" autoAdjust="0"/>
  </p:normalViewPr>
  <p:slideViewPr>
    <p:cSldViewPr snapToGrid="0" snapToObjects="1">
      <p:cViewPr>
        <p:scale>
          <a:sx n="76" d="100"/>
          <a:sy n="76" d="100"/>
        </p:scale>
        <p:origin x="-872" y="-11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BD69B-C949-014B-9ED3-9CC448FBB113}" type="datetimeFigureOut">
              <a:rPr kumimoji="1" lang="ja-JP" altLang="en-US" smtClean="0"/>
              <a:t>18/01/31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9CA01-1AEE-1141-9697-053D13A859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5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80535"/>
            <a:ext cx="5829300" cy="616373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7154333"/>
            <a:ext cx="4800600" cy="176106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18/01/31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18/01/31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18/01/31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18/01/31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981201"/>
            <a:ext cx="5829300" cy="3618442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877103"/>
            <a:ext cx="5829300" cy="1634948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18/01/31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71850" y="5668434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1869" y="5668434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22546" y="5668434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18/01/31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74320" y="2311400"/>
            <a:ext cx="3031236" cy="65379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3030141" cy="88053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1" y="2311400"/>
            <a:ext cx="3031331" cy="88053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18/01/31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42900" y="3196336"/>
            <a:ext cx="3031236" cy="565302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04438" y="3196337"/>
            <a:ext cx="3031236" cy="565238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18/01/31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18/01/31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316" y="385234"/>
            <a:ext cx="2256235" cy="302683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53" y="394406"/>
            <a:ext cx="3746897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0316" y="3522134"/>
            <a:ext cx="2256235" cy="532676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18/01/31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330200"/>
            <a:ext cx="4283868" cy="129328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1095" y="1651000"/>
            <a:ext cx="4541043" cy="6559286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8392583"/>
            <a:ext cx="4283868" cy="77046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18/01/31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2311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2511" y="9181395"/>
            <a:ext cx="1564481" cy="52740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0E459B-2FC9-A04C-8DD3-41231E1844F6}" type="datetimeFigureOut">
              <a:rPr kumimoji="1" lang="ja-JP" altLang="en-US" smtClean="0"/>
              <a:t>18/01/31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374" y="9181395"/>
            <a:ext cx="2135981" cy="527403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7459" y="9181395"/>
            <a:ext cx="421481" cy="527403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6343320" y="9387999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6839" y="9387999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50" y="172973"/>
            <a:ext cx="6285945" cy="566856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学習プリント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2101" y="73982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　　　　年　　組　</a:t>
            </a:r>
            <a:r>
              <a:rPr kumimoji="1" lang="ja-JP" altLang="en-US" u="sng" dirty="0" smtClean="0"/>
              <a:t>名前　　　　　　　　</a:t>
            </a:r>
            <a:endParaRPr kumimoji="1" lang="ja-JP" altLang="en-US" u="sng" dirty="0"/>
          </a:p>
        </p:txBody>
      </p:sp>
      <p:grpSp>
        <p:nvGrpSpPr>
          <p:cNvPr id="5" name="Group 200" descr="Shape 165"/>
          <p:cNvGrpSpPr/>
          <p:nvPr/>
        </p:nvGrpSpPr>
        <p:grpSpPr>
          <a:xfrm>
            <a:off x="476508" y="1886238"/>
            <a:ext cx="2434115" cy="461623"/>
            <a:chOff x="-2" y="226388"/>
            <a:chExt cx="2434114" cy="461622"/>
          </a:xfrm>
        </p:grpSpPr>
        <p:sp>
          <p:nvSpPr>
            <p:cNvPr id="6" name="Shape 198" descr="四角形"/>
            <p:cNvSpPr/>
            <p:nvPr/>
          </p:nvSpPr>
          <p:spPr>
            <a:xfrm>
              <a:off x="-2" y="226389"/>
              <a:ext cx="2434114" cy="46162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1100"/>
            </a:p>
          </p:txBody>
        </p:sp>
        <p:sp>
          <p:nvSpPr>
            <p:cNvPr id="7" name="Shape 199" descr="アンガー"/>
            <p:cNvSpPr/>
            <p:nvPr/>
          </p:nvSpPr>
          <p:spPr>
            <a:xfrm>
              <a:off x="-2" y="226388"/>
              <a:ext cx="2434114" cy="461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4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 dirty="0"/>
                <a:t>アンガー</a:t>
              </a: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5597362" y="1954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とは？</a:t>
            </a:r>
            <a:endParaRPr kumimoji="1" lang="ja-JP" altLang="en-US" dirty="0"/>
          </a:p>
        </p:txBody>
      </p:sp>
      <p:grpSp>
        <p:nvGrpSpPr>
          <p:cNvPr id="12" name="Group 200" descr="Shape 165"/>
          <p:cNvGrpSpPr/>
          <p:nvPr/>
        </p:nvGrpSpPr>
        <p:grpSpPr>
          <a:xfrm>
            <a:off x="3063023" y="1886237"/>
            <a:ext cx="2434115" cy="461623"/>
            <a:chOff x="-2" y="226388"/>
            <a:chExt cx="2434114" cy="461622"/>
          </a:xfrm>
        </p:grpSpPr>
        <p:sp>
          <p:nvSpPr>
            <p:cNvPr id="13" name="Shape 198" descr="四角形"/>
            <p:cNvSpPr/>
            <p:nvPr/>
          </p:nvSpPr>
          <p:spPr>
            <a:xfrm>
              <a:off x="-2" y="226389"/>
              <a:ext cx="2434114" cy="46162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1100"/>
            </a:p>
          </p:txBody>
        </p:sp>
        <p:sp>
          <p:nvSpPr>
            <p:cNvPr id="14" name="Shape 199" descr="アンガー"/>
            <p:cNvSpPr/>
            <p:nvPr/>
          </p:nvSpPr>
          <p:spPr>
            <a:xfrm>
              <a:off x="-2" y="226388"/>
              <a:ext cx="2434114" cy="461621"/>
            </a:xfrm>
            <a:prstGeom prst="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4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ja-JP" altLang="en-US" sz="2400" dirty="0" smtClean="0"/>
                <a:t>マネジメント</a:t>
              </a:r>
              <a:endParaRPr sz="2400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61010" y="12703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①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6508" y="127033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日本人の怒りの特徴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10623" y="13196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/>
              <a:t>１位　　　　　　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93240" y="13196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/>
              <a:t>２位　　　　　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343" y="19785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②</a:t>
            </a:r>
            <a:endParaRPr kumimoji="1" lang="ja-JP" altLang="en-US" dirty="0"/>
          </a:p>
        </p:txBody>
      </p:sp>
      <p:grpSp>
        <p:nvGrpSpPr>
          <p:cNvPr id="21" name="Group 200" descr="Shape 165"/>
          <p:cNvGrpSpPr/>
          <p:nvPr/>
        </p:nvGrpSpPr>
        <p:grpSpPr>
          <a:xfrm>
            <a:off x="476508" y="2407911"/>
            <a:ext cx="2434115" cy="461623"/>
            <a:chOff x="-2" y="226388"/>
            <a:chExt cx="2434114" cy="461622"/>
          </a:xfrm>
        </p:grpSpPr>
        <p:sp>
          <p:nvSpPr>
            <p:cNvPr id="22" name="Shape 198" descr="四角形"/>
            <p:cNvSpPr/>
            <p:nvPr/>
          </p:nvSpPr>
          <p:spPr>
            <a:xfrm>
              <a:off x="-2" y="226389"/>
              <a:ext cx="2434114" cy="46162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1100"/>
            </a:p>
          </p:txBody>
        </p:sp>
        <p:sp>
          <p:nvSpPr>
            <p:cNvPr id="23" name="Shape 199" descr="アンガー"/>
            <p:cNvSpPr/>
            <p:nvPr/>
          </p:nvSpPr>
          <p:spPr>
            <a:xfrm>
              <a:off x="-2" y="226388"/>
              <a:ext cx="2434114" cy="461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4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ja-JP" altLang="en-US" sz="2400" dirty="0" smtClean="0"/>
                <a:t>（　　　　　）　</a:t>
              </a:r>
              <a:endParaRPr sz="2400" dirty="0"/>
            </a:p>
          </p:txBody>
        </p:sp>
      </p:grpSp>
      <p:grpSp>
        <p:nvGrpSpPr>
          <p:cNvPr id="24" name="Group 200" descr="Shape 165"/>
          <p:cNvGrpSpPr/>
          <p:nvPr/>
        </p:nvGrpSpPr>
        <p:grpSpPr>
          <a:xfrm>
            <a:off x="3063023" y="2407912"/>
            <a:ext cx="2434115" cy="461623"/>
            <a:chOff x="-2" y="226388"/>
            <a:chExt cx="2434114" cy="461622"/>
          </a:xfrm>
        </p:grpSpPr>
        <p:sp>
          <p:nvSpPr>
            <p:cNvPr id="25" name="Shape 198" descr="四角形"/>
            <p:cNvSpPr/>
            <p:nvPr/>
          </p:nvSpPr>
          <p:spPr>
            <a:xfrm>
              <a:off x="-2" y="226389"/>
              <a:ext cx="2434114" cy="46162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1100"/>
            </a:p>
          </p:txBody>
        </p:sp>
        <p:sp>
          <p:nvSpPr>
            <p:cNvPr id="26" name="Shape 199" descr="アンガー"/>
            <p:cNvSpPr/>
            <p:nvPr/>
          </p:nvSpPr>
          <p:spPr>
            <a:xfrm>
              <a:off x="-2" y="226388"/>
              <a:ext cx="2434114" cy="461621"/>
            </a:xfrm>
            <a:prstGeom prst="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4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ja-JP" altLang="en-US" sz="2400" dirty="0" smtClean="0"/>
                <a:t>（　　　　　）</a:t>
              </a:r>
              <a:endParaRPr sz="2400" dirty="0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5620558" y="244172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です。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010" y="31571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③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4804" y="315718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自己診断してみよう</a:t>
            </a:r>
            <a:endParaRPr kumimoji="1" lang="ja-JP" altLang="en-US" dirty="0"/>
          </a:p>
        </p:txBody>
      </p:sp>
      <p:cxnSp>
        <p:nvCxnSpPr>
          <p:cNvPr id="119" name="直線コネクタ 118"/>
          <p:cNvCxnSpPr/>
          <p:nvPr/>
        </p:nvCxnSpPr>
        <p:spPr>
          <a:xfrm>
            <a:off x="1676745" y="3729971"/>
            <a:ext cx="0" cy="7274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 flipH="1">
            <a:off x="900016" y="4457469"/>
            <a:ext cx="776729" cy="462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1676745" y="4457469"/>
            <a:ext cx="789053" cy="462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4368917" y="3729971"/>
            <a:ext cx="0" cy="7274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 flipH="1">
            <a:off x="3604518" y="4457469"/>
            <a:ext cx="776729" cy="462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4368917" y="4457469"/>
            <a:ext cx="789053" cy="462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テキスト ボックス 138"/>
          <p:cNvSpPr txBox="1"/>
          <p:nvPr/>
        </p:nvSpPr>
        <p:spPr>
          <a:xfrm>
            <a:off x="1196076" y="348952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/>
                <a:ea typeface="HG丸ｺﾞｼｯｸM-PRO"/>
                <a:cs typeface="HG丸ｺﾞｼｯｸM-PRO"/>
              </a:rPr>
              <a:t>強度</a:t>
            </a:r>
            <a:endParaRPr kumimoji="1" lang="ja-JP" altLang="en-US" sz="12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394888" y="490536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HG丸ｺﾞｼｯｸM-PRO"/>
                <a:ea typeface="HG丸ｺﾞｼｯｸM-PRO"/>
                <a:cs typeface="HG丸ｺﾞｼｯｸM-PRO"/>
              </a:rPr>
              <a:t>持続性</a:t>
            </a:r>
            <a:endParaRPr kumimoji="1" lang="ja-JP" altLang="en-US" sz="12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2434605" y="49053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HG丸ｺﾞｼｯｸM-PRO"/>
                <a:ea typeface="HG丸ｺﾞｼｯｸM-PRO"/>
                <a:cs typeface="HG丸ｺﾞｼｯｸM-PRO"/>
              </a:rPr>
              <a:t>頻度</a:t>
            </a:r>
            <a:endParaRPr lang="en-US" altLang="ja-JP" sz="1200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kumimoji="1" lang="ja-JP" altLang="en-US" sz="12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3905587" y="345253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HG丸ｺﾞｼｯｸM-PRO"/>
                <a:ea typeface="HG丸ｺﾞｼｯｸM-PRO"/>
                <a:cs typeface="HG丸ｺﾞｼｯｸM-PRO"/>
              </a:rPr>
              <a:t>他人</a:t>
            </a:r>
            <a:endParaRPr kumimoji="1" lang="ja-JP" altLang="en-US" sz="12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3195049" y="490536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HG丸ｺﾞｼｯｸM-PRO"/>
                <a:ea typeface="HG丸ｺﾞｼｯｸM-PRO"/>
                <a:cs typeface="HG丸ｺﾞｼｯｸM-PRO"/>
              </a:rPr>
              <a:t>自分</a:t>
            </a:r>
            <a:endParaRPr kumimoji="1" lang="ja-JP" altLang="en-US" sz="12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5115300" y="486837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HG丸ｺﾞｼｯｸM-PRO"/>
                <a:ea typeface="HG丸ｺﾞｼｯｸM-PRO"/>
                <a:cs typeface="HG丸ｺﾞｼｯｸM-PRO"/>
              </a:rPr>
              <a:t>モノ</a:t>
            </a:r>
            <a:endParaRPr kumimoji="1" lang="ja-JP" altLang="en-US" sz="12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058081" y="454503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HG丸ｺﾞｼｯｸM-PRO"/>
                <a:ea typeface="HG丸ｺﾞｼｯｸM-PRO"/>
                <a:cs typeface="HG丸ｺﾞｼｯｸM-PRO"/>
              </a:rPr>
              <a:t>攻撃性</a:t>
            </a:r>
            <a:endParaRPr kumimoji="1" lang="ja-JP" altLang="en-US" sz="12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1188150" y="466437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latin typeface="HG丸ｺﾞｼｯｸM-PRO"/>
                <a:ea typeface="HG丸ｺﾞｼｯｸM-PRO"/>
                <a:cs typeface="HG丸ｺﾞｼｯｸM-PRO"/>
              </a:rPr>
              <a:t>５</a:t>
            </a:r>
            <a:endParaRPr kumimoji="1" lang="ja-JP" altLang="en-US" sz="9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874083" y="467669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latin typeface="HG丸ｺﾞｼｯｸM-PRO"/>
                <a:ea typeface="HG丸ｺﾞｼｯｸM-PRO"/>
                <a:cs typeface="HG丸ｺﾞｼｯｸM-PRO"/>
              </a:rPr>
              <a:t>５</a:t>
            </a:r>
            <a:endParaRPr kumimoji="1" lang="ja-JP" altLang="en-US" sz="9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1639757" y="401972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latin typeface="HG丸ｺﾞｼｯｸM-PRO"/>
                <a:ea typeface="HG丸ｺﾞｼｯｸM-PRO"/>
                <a:cs typeface="HG丸ｺﾞｼｯｸM-PRO"/>
              </a:rPr>
              <a:t>５</a:t>
            </a:r>
            <a:endParaRPr kumimoji="1" lang="ja-JP" altLang="en-US" sz="9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4331930" y="401972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latin typeface="HG丸ｺﾞｼｯｸM-PRO"/>
                <a:ea typeface="HG丸ｺﾞｼｯｸM-PRO"/>
                <a:cs typeface="HG丸ｺﾞｼｯｸM-PRO"/>
              </a:rPr>
              <a:t>５</a:t>
            </a:r>
            <a:endParaRPr kumimoji="1" lang="ja-JP" altLang="en-US" sz="9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3819644" y="471021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latin typeface="HG丸ｺﾞｼｯｸM-PRO"/>
                <a:ea typeface="HG丸ｺﾞｼｯｸM-PRO"/>
                <a:cs typeface="HG丸ｺﾞｼｯｸM-PRO"/>
              </a:rPr>
              <a:t>５</a:t>
            </a:r>
            <a:endParaRPr kumimoji="1" lang="ja-JP" altLang="en-US" sz="9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4614345" y="4686511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latin typeface="HG丸ｺﾞｼｯｸM-PRO"/>
                <a:ea typeface="HG丸ｺﾞｼｯｸM-PRO"/>
                <a:cs typeface="HG丸ｺﾞｼｯｸM-PRO"/>
              </a:rPr>
              <a:t>５</a:t>
            </a:r>
            <a:endParaRPr kumimoji="1" lang="ja-JP" altLang="en-US" sz="9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1617458" y="3614121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latin typeface="HG丸ｺﾞｼｯｸM-PRO"/>
                <a:ea typeface="HG丸ｺﾞｼｯｸM-PRO"/>
                <a:cs typeface="HG丸ｺﾞｼｯｸM-PRO"/>
              </a:rPr>
              <a:t>１０</a:t>
            </a:r>
            <a:endParaRPr kumimoji="1" lang="ja-JP" altLang="en-US" sz="9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4822478" y="487054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latin typeface="HG丸ｺﾞｼｯｸM-PRO"/>
                <a:ea typeface="HG丸ｺﾞｼｯｸM-PRO"/>
                <a:cs typeface="HG丸ｺﾞｼｯｸM-PRO"/>
              </a:rPr>
              <a:t>１０</a:t>
            </a:r>
            <a:endParaRPr kumimoji="1" lang="ja-JP" altLang="en-US" sz="9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3479743" y="487724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latin typeface="HG丸ｺﾞｼｯｸM-PRO"/>
                <a:ea typeface="HG丸ｺﾞｼｯｸM-PRO"/>
                <a:cs typeface="HG丸ｺﾞｼｯｸM-PRO"/>
              </a:rPr>
              <a:t>１０</a:t>
            </a:r>
            <a:endParaRPr kumimoji="1" lang="ja-JP" altLang="en-US" sz="9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2099316" y="4852569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latin typeface="HG丸ｺﾞｼｯｸM-PRO"/>
                <a:ea typeface="HG丸ｺﾞｼｯｸM-PRO"/>
                <a:cs typeface="HG丸ｺﾞｼｯｸM-PRO"/>
              </a:rPr>
              <a:t>１０</a:t>
            </a:r>
            <a:endParaRPr kumimoji="1" lang="ja-JP" altLang="en-US" sz="9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4288914" y="361455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latin typeface="HG丸ｺﾞｼｯｸM-PRO"/>
                <a:ea typeface="HG丸ｺﾞｼｯｸM-PRO"/>
                <a:cs typeface="HG丸ｺﾞｼｯｸM-PRO"/>
              </a:rPr>
              <a:t>１０</a:t>
            </a:r>
            <a:endParaRPr kumimoji="1" lang="ja-JP" altLang="en-US" sz="9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833470" y="4852569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latin typeface="HG丸ｺﾞｼｯｸM-PRO"/>
                <a:ea typeface="HG丸ｺﾞｼｯｸM-PRO"/>
                <a:cs typeface="HG丸ｺﾞｼｯｸM-PRO"/>
              </a:rPr>
              <a:t>１０</a:t>
            </a:r>
            <a:endParaRPr kumimoji="1" lang="ja-JP" altLang="en-US" sz="9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78001" y="53391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④</a:t>
            </a:r>
            <a:endParaRPr kumimoji="1" lang="ja-JP" altLang="en-US" dirty="0"/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587985" y="5339109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最近怒ったこと　と　</a:t>
            </a:r>
            <a:r>
              <a:rPr kumimoji="1" lang="ja-JP" altLang="en-US" dirty="0" smtClean="0"/>
              <a:t>かく</a:t>
            </a:r>
            <a:r>
              <a:rPr kumimoji="1" lang="ja-JP" altLang="en-US" dirty="0" smtClean="0"/>
              <a:t>れた</a:t>
            </a:r>
            <a:r>
              <a:rPr kumimoji="1" lang="ja-JP" altLang="en-US" dirty="0" smtClean="0"/>
              <a:t>感情　　　　</a:t>
            </a:r>
            <a:endParaRPr kumimoji="1" lang="ja-JP" altLang="en-US" dirty="0"/>
          </a:p>
        </p:txBody>
      </p:sp>
      <p:sp>
        <p:nvSpPr>
          <p:cNvPr id="162" name="Shape 258" descr="Shape 216"/>
          <p:cNvSpPr/>
          <p:nvPr/>
        </p:nvSpPr>
        <p:spPr>
          <a:xfrm>
            <a:off x="309132" y="5757763"/>
            <a:ext cx="4305213" cy="1159637"/>
          </a:xfrm>
          <a:prstGeom prst="rect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" name="Shape 259" descr="Shape 217"/>
          <p:cNvSpPr/>
          <p:nvPr/>
        </p:nvSpPr>
        <p:spPr>
          <a:xfrm>
            <a:off x="2738666" y="5757763"/>
            <a:ext cx="1875679" cy="1159638"/>
          </a:xfrm>
          <a:prstGeom prst="rect">
            <a:avLst/>
          </a:prstGeom>
          <a:ln>
            <a:solidFill>
              <a:srgbClr val="000000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64" name="image4.png" descr="Shape 2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445488">
            <a:off x="4935875" y="5787395"/>
            <a:ext cx="1369367" cy="223598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テキスト ボックス 164"/>
          <p:cNvSpPr txBox="1"/>
          <p:nvPr/>
        </p:nvSpPr>
        <p:spPr>
          <a:xfrm>
            <a:off x="4976073" y="536703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心の温度計</a:t>
            </a:r>
            <a:endParaRPr kumimoji="1" lang="ja-JP" altLang="en-US" dirty="0"/>
          </a:p>
        </p:txBody>
      </p:sp>
      <p:pic>
        <p:nvPicPr>
          <p:cNvPr id="166" name="image5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4901" y="5546178"/>
            <a:ext cx="506038" cy="898215"/>
          </a:xfrm>
          <a:prstGeom prst="rect">
            <a:avLst/>
          </a:prstGeom>
          <a:ln>
            <a:noFill/>
            <a:prstDash val="dash"/>
            <a:miter/>
          </a:ln>
        </p:spPr>
      </p:pic>
      <p:pic>
        <p:nvPicPr>
          <p:cNvPr id="170" name="image1.ti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41917" y="7128145"/>
            <a:ext cx="516083" cy="52592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テキスト ボックス 172"/>
          <p:cNvSpPr txBox="1"/>
          <p:nvPr/>
        </p:nvSpPr>
        <p:spPr>
          <a:xfrm>
            <a:off x="71589" y="743557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⑤</a:t>
            </a:r>
            <a:endParaRPr kumimoji="1" lang="ja-JP" altLang="en-US" dirty="0"/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600314" y="7435571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私たちを怒らせるものの正体</a:t>
            </a:r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◯◯</a:t>
            </a:r>
            <a:r>
              <a:rPr kumimoji="1" lang="ja-JP" altLang="en-US" dirty="0" smtClean="0"/>
              <a:t>思考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  <p:pic>
        <p:nvPicPr>
          <p:cNvPr id="176" name="図 175" descr="pose_sugoi_okoru_m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76" y="8261000"/>
            <a:ext cx="1130964" cy="1130964"/>
          </a:xfrm>
          <a:prstGeom prst="rect">
            <a:avLst/>
          </a:prstGeom>
        </p:spPr>
      </p:pic>
      <p:sp>
        <p:nvSpPr>
          <p:cNvPr id="177" name="角丸四角形吹き出し 176"/>
          <p:cNvSpPr/>
          <p:nvPr/>
        </p:nvSpPr>
        <p:spPr>
          <a:xfrm>
            <a:off x="309132" y="7804903"/>
            <a:ext cx="4348035" cy="1911516"/>
          </a:xfrm>
          <a:prstGeom prst="wedgeRoundRectCallout">
            <a:avLst>
              <a:gd name="adj1" fmla="val 63412"/>
              <a:gd name="adj2" fmla="val 774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691238" y="6955266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/>
                <a:ea typeface="HG丸ｺﾞｼｯｸM-PRO"/>
                <a:cs typeface="HG丸ｺﾞｼｯｸM-PRO"/>
              </a:rPr>
              <a:t>本当に怒るほどのことだった？？</a:t>
            </a:r>
            <a:endParaRPr kumimoji="1" lang="ja-JP" altLang="en-US" sz="1600" dirty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69741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431514" y="5166471"/>
            <a:ext cx="6083585" cy="42170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7353" y="34554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⑥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076" y="34554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６秒ルール　その間に何で気を紛らわす？</a:t>
            </a:r>
            <a:endParaRPr kumimoji="1" lang="ja-JP" altLang="en-US" dirty="0"/>
          </a:p>
        </p:txBody>
      </p:sp>
      <p:pic>
        <p:nvPicPr>
          <p:cNvPr id="7" name="図 6" descr="pose_sugoi_okoru_m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1" y="949502"/>
            <a:ext cx="887688" cy="88768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10800000">
            <a:off x="1560771" y="-1196271"/>
            <a:ext cx="1446546" cy="2688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8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G丸ｺﾞｼｯｸM-PRO"/>
                <a:ea typeface="HG丸ｺﾞｼｯｸM-PRO"/>
                <a:cs typeface="HG丸ｺﾞｼｯｸM-PRO"/>
                <a:sym typeface="Arial"/>
              </a:rPr>
              <a:t>｝</a:t>
            </a:r>
            <a:endParaRPr kumimoji="0" lang="ja-JP" altLang="en-US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G丸ｺﾞｼｯｸM-PRO"/>
              <a:ea typeface="HG丸ｺﾞｼｯｸM-PRO"/>
              <a:cs typeface="HG丸ｺﾞｼｯｸM-PRO"/>
              <a:sym typeface="Arial"/>
            </a:endParaRPr>
          </a:p>
        </p:txBody>
      </p:sp>
      <p:sp>
        <p:nvSpPr>
          <p:cNvPr id="9" name="曲折矢印 8"/>
          <p:cNvSpPr/>
          <p:nvPr/>
        </p:nvSpPr>
        <p:spPr>
          <a:xfrm rot="5400000">
            <a:off x="2220769" y="917327"/>
            <a:ext cx="828346" cy="1780385"/>
          </a:xfrm>
          <a:prstGeom prst="bentArrow">
            <a:avLst>
              <a:gd name="adj1" fmla="val 25000"/>
              <a:gd name="adj2" fmla="val 26513"/>
              <a:gd name="adj3" fmla="val 26210"/>
              <a:gd name="adj4" fmla="val 73790"/>
            </a:avLst>
          </a:prstGeom>
          <a:gradFill flip="none" rotWithShape="1">
            <a:gsLst>
              <a:gs pos="16000">
                <a:srgbClr val="FF0000"/>
              </a:gs>
              <a:gs pos="89000">
                <a:schemeClr val="bg1"/>
              </a:gs>
              <a:gs pos="62000">
                <a:srgbClr val="FFFF00"/>
              </a:gs>
            </a:gsLst>
            <a:lin ang="0" scaled="1"/>
            <a:tileRect/>
          </a:gra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62248" y="751877"/>
            <a:ext cx="861770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長くて</a:t>
            </a:r>
            <a:r>
              <a:rPr kumimoji="0" lang="ja-JP" altLang="en-US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６</a:t>
            </a:r>
            <a:r>
              <a:rPr kumimoji="0" lang="ja-JP" alt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秒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図 10" descr="gatag-000097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35" y="1491991"/>
            <a:ext cx="645272" cy="814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4341" y="456227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⑦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1031" y="454994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感想を書きましょう</a:t>
            </a:r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431514" y="2942549"/>
            <a:ext cx="6083585" cy="16073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2663" y="2512501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他の人のも参考にしながら、書いてみよう</a:t>
            </a:r>
            <a:endParaRPr kumimoji="1" lang="ja-JP" altLang="en-US" dirty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26568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エグゼクティブ.thmx</Template>
  <TotalTime>1581</TotalTime>
  <Words>95</Words>
  <Application>Microsoft Macintosh PowerPoint</Application>
  <PresentationFormat>A4 210x297 mm</PresentationFormat>
  <Paragraphs>47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エグゼクティブ</vt:lpstr>
      <vt:lpstr>学習プリント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学習プリント</dc:title>
  <dc:creator>坂崎 崇正</dc:creator>
  <cp:lastModifiedBy>坂崎 崇正</cp:lastModifiedBy>
  <cp:revision>16</cp:revision>
  <dcterms:created xsi:type="dcterms:W3CDTF">2018-01-31T03:04:00Z</dcterms:created>
  <dcterms:modified xsi:type="dcterms:W3CDTF">2018-02-01T08:32:03Z</dcterms:modified>
</cp:coreProperties>
</file>